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-688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e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18/05/16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18/05/16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325529"/>
            <a:ext cx="8791575" cy="2387600"/>
          </a:xfrm>
        </p:spPr>
        <p:txBody>
          <a:bodyPr/>
          <a:lstStyle/>
          <a:p>
            <a:pPr algn="ctr"/>
            <a:r>
              <a:rPr lang="pt-BR" dirty="0" smtClean="0"/>
              <a:t>USO DA TECNOLOGIA NOS PROCESSOS diversos DE APRENDIZADO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algn="r"/>
            <a:r>
              <a:rPr lang="pt-BR" dirty="0" smtClean="0"/>
              <a:t>Bruno carvalho</a:t>
            </a:r>
            <a:br>
              <a:rPr lang="pt-BR" dirty="0" smtClean="0"/>
            </a:br>
            <a:r>
              <a:rPr lang="pt-BR" dirty="0" smtClean="0"/>
              <a:t>Carolina lima</a:t>
            </a:r>
            <a:br>
              <a:rPr lang="pt-BR" dirty="0" smtClean="0"/>
            </a:br>
            <a:r>
              <a:rPr lang="pt-BR" dirty="0" smtClean="0"/>
              <a:t>Gabriel Luciano</a:t>
            </a:r>
            <a:br>
              <a:rPr lang="pt-BR" dirty="0" smtClean="0"/>
            </a:br>
            <a:r>
              <a:rPr lang="pt-BR" dirty="0" smtClean="0"/>
              <a:t>Geovane Fonseca</a:t>
            </a:r>
            <a:br>
              <a:rPr lang="pt-BR" dirty="0" smtClean="0"/>
            </a:br>
            <a:r>
              <a:rPr lang="pt-BR" dirty="0" err="1" smtClean="0"/>
              <a:t>Heleny</a:t>
            </a:r>
            <a:r>
              <a:rPr lang="pt-BR" dirty="0" smtClean="0"/>
              <a:t> Bessa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3293519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MÉTODOS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INCLUSÃO DIGITAL</a:t>
            </a:r>
          </a:p>
          <a:p>
            <a:r>
              <a:rPr lang="pt-BR" dirty="0" smtClean="0"/>
              <a:t>JOGOS EDUCACIONAIS</a:t>
            </a:r>
          </a:p>
          <a:p>
            <a:r>
              <a:rPr lang="pt-BR" dirty="0" smtClean="0"/>
              <a:t>EDUCAÇÃO À DISTÂNCIA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49681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INCLUSÃO digital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2333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Educação à distância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O </a:t>
            </a:r>
            <a:r>
              <a:rPr lang="pt-BR" smtClean="0"/>
              <a:t>que </a:t>
            </a:r>
            <a:r>
              <a:rPr lang="pt-BR" smtClean="0"/>
              <a:t>é?</a:t>
            </a:r>
            <a:endParaRPr lang="pt-BR" dirty="0" smtClean="0"/>
          </a:p>
          <a:p>
            <a:r>
              <a:rPr lang="pt-BR" dirty="0" smtClean="0"/>
              <a:t>Como Funciona?</a:t>
            </a:r>
          </a:p>
          <a:p>
            <a:r>
              <a:rPr lang="pt-BR" dirty="0" smtClean="0"/>
              <a:t>Principais Exemplos</a:t>
            </a:r>
          </a:p>
          <a:p>
            <a:r>
              <a:rPr lang="pt-BR" dirty="0" smtClean="0"/>
              <a:t>Benefícios e Malefícios na Sociedade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75789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Jogos digitais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PLATAFORMAS </a:t>
            </a:r>
          </a:p>
          <a:p>
            <a:r>
              <a:rPr lang="pt-BR" dirty="0" smtClean="0"/>
              <a:t>MINECRAFT</a:t>
            </a:r>
          </a:p>
          <a:p>
            <a:r>
              <a:rPr lang="pt-BR" dirty="0" smtClean="0"/>
              <a:t>VR E SIMULAÇÕES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897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Plataformas</a:t>
            </a:r>
            <a:br>
              <a:rPr lang="pt-BR" dirty="0" smtClean="0"/>
            </a:b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683" y="1637771"/>
            <a:ext cx="3534636" cy="22832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355" y="1637771"/>
            <a:ext cx="4059026" cy="22832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484" y="4036423"/>
            <a:ext cx="2666939" cy="26669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81964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MINECRAFT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442" y="2030050"/>
            <a:ext cx="4954209" cy="27867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82" y="2097088"/>
            <a:ext cx="5575220" cy="26517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10500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VR E SIMULAÇÕES</a:t>
            </a:r>
            <a:br>
              <a:rPr lang="pt-BR" dirty="0" smtClean="0"/>
            </a:b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05" y="2097088"/>
            <a:ext cx="5310908" cy="35417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501" y="2097088"/>
            <a:ext cx="5329761" cy="35417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875714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21</TotalTime>
  <Words>49</Words>
  <Application>Microsoft Macintosh PowerPoint</Application>
  <PresentationFormat>Custom</PresentationFormat>
  <Paragraphs>19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Circuito</vt:lpstr>
      <vt:lpstr>USO DA TECNOLOGIA NOS PROCESSOS diversos DE APRENDIZADO</vt:lpstr>
      <vt:lpstr>MÉTODOS</vt:lpstr>
      <vt:lpstr>INCLUSÃO digital</vt:lpstr>
      <vt:lpstr>Educação à distância</vt:lpstr>
      <vt:lpstr>Jogos digitais</vt:lpstr>
      <vt:lpstr>Plataformas </vt:lpstr>
      <vt:lpstr>MINECRAFT</vt:lpstr>
      <vt:lpstr>VR E SIMULAÇÕES 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USO DA TECNOLOGIA NOS PROCESSOS DE APRENDIZADO</dc:title>
  <dc:creator>Gabriel Luciano</dc:creator>
  <cp:lastModifiedBy>Geovane Fonseca</cp:lastModifiedBy>
  <cp:revision>5</cp:revision>
  <dcterms:created xsi:type="dcterms:W3CDTF">2016-05-17T21:55:08Z</dcterms:created>
  <dcterms:modified xsi:type="dcterms:W3CDTF">2016-05-18T13:41:26Z</dcterms:modified>
</cp:coreProperties>
</file>

<file path=docProps/thumbnail.jpeg>
</file>